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5DCD0-6A6F-4B32-8078-67F32699B146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B80ED-6F98-4356-97F7-59FB7F64D2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1460F89A-F3E9-404B-9280-176AF413DAEF}"/>
              </a:ext>
            </a:extLst>
          </p:cNvPr>
          <p:cNvSpPr txBox="1">
            <a:spLocks/>
          </p:cNvSpPr>
          <p:nvPr/>
        </p:nvSpPr>
        <p:spPr>
          <a:xfrm>
            <a:off x="144050" y="33965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White Rain Purely 12oz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EC61CC7-6576-4EC5-BD1C-7E9EA43618DF}"/>
              </a:ext>
            </a:extLst>
          </p:cNvPr>
          <p:cNvSpPr txBox="1"/>
          <p:nvPr/>
        </p:nvSpPr>
        <p:spPr>
          <a:xfrm>
            <a:off x="4572001" y="1665216"/>
            <a:ext cx="4143375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Mild, Moisturizing Body Wash with a Fresh scent for gentle cleansing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Hypoallergenic, Dye Free and Paraben Free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Made with Coconut oils to nourish and moisturize while gently cleansing your skin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4D4D873-6665-42B6-9FD3-8608F4709F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18" b="100000" l="9375" r="9330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65140" y="1700582"/>
            <a:ext cx="1497587" cy="461703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578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3810000" cy="4068762"/>
          </a:xfrm>
        </p:spPr>
        <p:txBody>
          <a:bodyPr>
            <a:normAutofit/>
          </a:bodyPr>
          <a:lstStyle/>
          <a:p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Product Discolored by Fragrance reaction</a:t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Closeout Truckload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240cs/pallet  28/pallet = 40320/units</a:t>
            </a:r>
            <a:endParaRPr lang="en-US" dirty="0"/>
          </a:p>
        </p:txBody>
      </p:sp>
      <p:pic>
        <p:nvPicPr>
          <p:cNvPr id="4" name="Picture 3" descr="Discolored Purely Comparison 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685800"/>
            <a:ext cx="3886200" cy="518160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7F1E4B1-02E8-41B1-903B-9BD19D00C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,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 Product Discolored by Fragrance reaction  Closeout Truckload 240cs/pallet  28/pallet = 40320/units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Viktor</dc:creator>
  <cp:lastModifiedBy>office</cp:lastModifiedBy>
  <cp:revision>12</cp:revision>
  <dcterms:created xsi:type="dcterms:W3CDTF">2021-08-16T19:09:04Z</dcterms:created>
  <dcterms:modified xsi:type="dcterms:W3CDTF">2021-09-20T10:58:31Z</dcterms:modified>
</cp:coreProperties>
</file>